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252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:a16="http://schemas.microsoft.com/office/drawing/2014/main" xmlns="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:a16="http://schemas.microsoft.com/office/drawing/2014/main" xmlns="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:a16="http://schemas.microsoft.com/office/drawing/2014/main" xmlns="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Дарья Андреевна Шашкова</cp:lastModifiedBy>
  <cp:revision>47</cp:revision>
  <dcterms:created xsi:type="dcterms:W3CDTF">2024-05-20T08:27:15Z</dcterms:created>
  <dcterms:modified xsi:type="dcterms:W3CDTF">2024-05-30T12:51:41Z</dcterms:modified>
</cp:coreProperties>
</file>